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2" r:id="rId1"/>
    <p:sldMasterId id="2147483654" r:id="rId2"/>
    <p:sldMasterId id="2147483650" r:id="rId3"/>
  </p:sldMasterIdLst>
  <p:notesMasterIdLst>
    <p:notesMasterId r:id="rId23"/>
  </p:notesMasterIdLst>
  <p:sldIdLst>
    <p:sldId id="279" r:id="rId4"/>
    <p:sldId id="258" r:id="rId5"/>
    <p:sldId id="282" r:id="rId6"/>
    <p:sldId id="302" r:id="rId7"/>
    <p:sldId id="307" r:id="rId8"/>
    <p:sldId id="308" r:id="rId9"/>
    <p:sldId id="296" r:id="rId10"/>
    <p:sldId id="303" r:id="rId11"/>
    <p:sldId id="309" r:id="rId12"/>
    <p:sldId id="289" r:id="rId13"/>
    <p:sldId id="304" r:id="rId14"/>
    <p:sldId id="305" r:id="rId15"/>
    <p:sldId id="306" r:id="rId16"/>
    <p:sldId id="275" r:id="rId17"/>
    <p:sldId id="278" r:id="rId18"/>
    <p:sldId id="285" r:id="rId19"/>
    <p:sldId id="288" r:id="rId20"/>
    <p:sldId id="286" r:id="rId21"/>
    <p:sldId id="268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Aharoni" panose="02010803020104030203" pitchFamily="2" charset="-79"/>
      <p:bold r:id="rId28"/>
    </p:embeddedFont>
    <p:embeddedFont>
      <p:font typeface="MingLiU" panose="02020509000000000000" pitchFamily="49" charset="-12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6B7"/>
    <a:srgbClr val="23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63" autoAdjust="0"/>
    <p:restoredTop sz="94660"/>
  </p:normalViewPr>
  <p:slideViewPr>
    <p:cSldViewPr snapToGrid="0">
      <p:cViewPr varScale="1">
        <p:scale>
          <a:sx n="62" d="100"/>
          <a:sy n="62" d="100"/>
        </p:scale>
        <p:origin x="62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인구 중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65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이상 비율</a:t>
            </a:r>
          </a:p>
        </c:rich>
      </c:tx>
      <c:layout>
        <c:manualLayout>
          <c:xMode val="edge"/>
          <c:yMode val="edge"/>
          <c:x val="0.24534375000000003"/>
          <c:y val="6.7968745818851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인구 중 65세 이상 비율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2008</c:v>
                </c:pt>
                <c:pt idx="1">
                  <c:v>2010</c:v>
                </c:pt>
                <c:pt idx="2">
                  <c:v>2012</c:v>
                </c:pt>
                <c:pt idx="3">
                  <c:v>2014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10.199999999999999</c:v>
                </c:pt>
                <c:pt idx="1">
                  <c:v>10.9</c:v>
                </c:pt>
                <c:pt idx="2">
                  <c:v>11.7</c:v>
                </c:pt>
                <c:pt idx="3">
                  <c:v>12.7</c:v>
                </c:pt>
                <c:pt idx="4">
                  <c:v>13.5</c:v>
                </c:pt>
                <c:pt idx="5">
                  <c:v>14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16965792"/>
        <c:axId val="116964672"/>
      </c:barChart>
      <c:catAx>
        <c:axId val="11696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964672"/>
        <c:crosses val="autoZero"/>
        <c:auto val="1"/>
        <c:lblAlgn val="ctr"/>
        <c:lblOffset val="100"/>
        <c:noMultiLvlLbl val="0"/>
      </c:catAx>
      <c:valAx>
        <c:axId val="116964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96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무연고 사망자 처리 현황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931</c:v>
                </c:pt>
                <c:pt idx="1">
                  <c:v>729</c:v>
                </c:pt>
                <c:pt idx="2">
                  <c:v>702</c:v>
                </c:pt>
                <c:pt idx="3">
                  <c:v>544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220</c:v>
                </c:pt>
                <c:pt idx="1">
                  <c:v>154</c:v>
                </c:pt>
                <c:pt idx="2">
                  <c:v>152</c:v>
                </c:pt>
                <c:pt idx="3">
                  <c:v>116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미상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94</c:v>
                </c:pt>
                <c:pt idx="1">
                  <c:v>31</c:v>
                </c:pt>
                <c:pt idx="2">
                  <c:v>40</c:v>
                </c:pt>
                <c:pt idx="3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214160"/>
        <c:axId val="173211360"/>
      </c:barChart>
      <c:catAx>
        <c:axId val="173214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211360"/>
        <c:crosses val="autoZero"/>
        <c:auto val="1"/>
        <c:lblAlgn val="ctr"/>
        <c:lblOffset val="100"/>
        <c:noMultiLvlLbl val="0"/>
      </c:catAx>
      <c:valAx>
        <c:axId val="17321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214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2A90B-D683-4018-ABB6-9B488FC69E57}" type="datetimeFigureOut">
              <a:rPr lang="ko-KR" altLang="en-US" smtClean="0"/>
              <a:t>2018-03-16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EE79D-802A-4075-91CC-BA0DD2541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E79D-802A-4075-91CC-BA0DD25419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3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05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3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1"/>
          <a:stretch/>
        </p:blipFill>
        <p:spPr>
          <a:xfrm>
            <a:off x="0" y="0"/>
            <a:ext cx="12192000" cy="2498273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2192000" cy="6202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2498273"/>
            <a:ext cx="12192000" cy="4359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3"/>
          <a:stretch/>
        </p:blipFill>
        <p:spPr>
          <a:xfrm>
            <a:off x="5096170" y="-12700"/>
            <a:ext cx="1999661" cy="3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im minwoo\Desktop\그림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2853" y="1669502"/>
            <a:ext cx="2846294" cy="1816646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40697" y="4249653"/>
            <a:ext cx="52822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3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</a:t>
            </a:r>
            <a:r>
              <a:rPr lang="ko-KR" altLang="en-US" sz="66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디자인</a:t>
            </a:r>
            <a:endParaRPr lang="ko-KR" altLang="en-US" sz="66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0217" y="557309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 smtClean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제안서 발표</a:t>
            </a:r>
            <a:endParaRPr lang="ko-KR" altLang="en-US" spc="300" dirty="0">
              <a:solidFill>
                <a:srgbClr val="FFFF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0" y="6004247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50275" y="6004246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유진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0" y="5357650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150275" y="5357649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 현빈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80" y="4709535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150275" y="4709534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 민우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50275" y="4060025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 종우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7" name="Picture 3" descr="C:\Users\kim minwoo\Desktop\imag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34" y="3367309"/>
            <a:ext cx="6192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150275" y="3419474"/>
            <a:ext cx="1628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 희중</a:t>
            </a:r>
            <a:endParaRPr lang="en-US" altLang="ko-KR" sz="32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11147" y="1732591"/>
            <a:ext cx="2769706" cy="1686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14" y="1732591"/>
            <a:ext cx="2808539" cy="1790699"/>
          </a:xfrm>
          <a:prstGeom prst="rect">
            <a:avLst/>
          </a:prstGeom>
        </p:spPr>
      </p:pic>
      <p:pic>
        <p:nvPicPr>
          <p:cNvPr id="22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34" y="4060025"/>
            <a:ext cx="619200" cy="58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85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05890" y="642458"/>
            <a:ext cx="2591542" cy="2488516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83186" y="188210"/>
            <a:ext cx="447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화면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2" descr="C:\Users\kim minwoo\Desktop\실내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04" y="772860"/>
            <a:ext cx="252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im minwoo\Desktop\실내모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16" y="938254"/>
            <a:ext cx="5714416" cy="3374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8062" y="772860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기본모드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604" y="1886716"/>
            <a:ext cx="236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마지막으로 움직임이 감지된 시간 표시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실내에 있음을 표시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4820" y="5936000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App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5652" y="593600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Web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6699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05890" y="642458"/>
            <a:ext cx="2591542" cy="2488516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83186" y="188210"/>
            <a:ext cx="447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화면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062" y="772860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외출모드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932" y="1734259"/>
            <a:ext cx="2365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외출한 시간</a:t>
            </a:r>
            <a:r>
              <a:rPr lang="en-US" altLang="ko-KR" sz="1400" dirty="0"/>
              <a:t> </a:t>
            </a:r>
            <a:r>
              <a:rPr lang="ko-KR" altLang="en-US" sz="1400" dirty="0"/>
              <a:t>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외출 상태 표시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874820" y="5936000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App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5652" y="593600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Web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10" name="Picture 3" descr="C:\Users\kim minwoo\Desktop\기본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74" y="896000"/>
            <a:ext cx="252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kim minwoo\Desktop\외출모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61" y="1188358"/>
            <a:ext cx="5895845" cy="3482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696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05890" y="642458"/>
            <a:ext cx="2591542" cy="2488516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83186" y="188210"/>
            <a:ext cx="447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화면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063" y="772860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응급상황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604" y="1886716"/>
            <a:ext cx="2365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장기간 움직임이 발생하지</a:t>
            </a:r>
            <a:r>
              <a:rPr lang="en-US" altLang="ko-KR" sz="1400" dirty="0"/>
              <a:t> </a:t>
            </a:r>
            <a:r>
              <a:rPr lang="ko-KR" altLang="en-US" sz="1400" dirty="0"/>
              <a:t>않았을 경우 메시지 호출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호출 시 진동 또는 소리 발생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4820" y="5936000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App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5652" y="593600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Web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10" name="Picture 4" descr="C:\Users\kim minwoo\Desktop\움직임없음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50" y="930034"/>
            <a:ext cx="2520000" cy="500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kim minwoo\Desktop\응답없음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61" y="1188358"/>
            <a:ext cx="5958604" cy="3519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205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05890" y="642458"/>
            <a:ext cx="2591542" cy="2488516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83186" y="188210"/>
            <a:ext cx="447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화면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211" y="849089"/>
            <a:ext cx="1378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SOS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9604" y="1886716"/>
            <a:ext cx="236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사용자가 </a:t>
            </a:r>
            <a:r>
              <a:rPr lang="en-US" altLang="ko-KR" sz="1400" dirty="0"/>
              <a:t>SOS </a:t>
            </a:r>
            <a:r>
              <a:rPr lang="ko-KR" altLang="en-US" sz="1400" dirty="0"/>
              <a:t>버튼을 눌렀을 시 메시지 호출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메시지 호출 시 진동 또는 소리로 알림</a:t>
            </a:r>
            <a:endParaRPr lang="en-US" altLang="ko-KR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874820" y="5936000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App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5652" y="593600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Web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10" name="Picture 5" descr="C:\Users\kim minwoo\Desktop\SOS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53" y="964068"/>
            <a:ext cx="2452354" cy="497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kim minwoo\Desktop\sos요청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36" y="1264587"/>
            <a:ext cx="6192353" cy="365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526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캡스톤디자인_제안서_구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33" y="827762"/>
            <a:ext cx="9683903" cy="523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83186" y="188210"/>
            <a:ext cx="447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구조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9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5936" y="188210"/>
            <a:ext cx="4525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기술 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도구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0319" y="714281"/>
            <a:ext cx="267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Technology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1026" name="Picture 2" descr="bootstrap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4" y="1467323"/>
            <a:ext cx="1440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pivotal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84" y="1360612"/>
            <a:ext cx="1656000" cy="9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01" y="1127002"/>
            <a:ext cx="1440000" cy="14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O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8" y="1520007"/>
            <a:ext cx="1440000" cy="101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android에 대한 이미지 검색결과"/>
          <p:cNvSpPr>
            <a:spLocks noChangeAspect="1" noChangeArrowheads="1"/>
          </p:cNvSpPr>
          <p:nvPr/>
        </p:nvSpPr>
        <p:spPr bwMode="auto">
          <a:xfrm>
            <a:off x="1168792" y="10906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978" y="1469316"/>
            <a:ext cx="1440000" cy="10786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818" y="1107930"/>
            <a:ext cx="1440000" cy="1440000"/>
          </a:xfrm>
          <a:prstGeom prst="rect">
            <a:avLst/>
          </a:prstGeom>
        </p:spPr>
      </p:pic>
      <p:pic>
        <p:nvPicPr>
          <p:cNvPr id="1036" name="Picture 12" descr="eclipse icon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106" y="4184450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관련 이미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508" y="4559571"/>
            <a:ext cx="1276720" cy="86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 tomca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95" y="414932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관련 이미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84" y="4588104"/>
            <a:ext cx="1164114" cy="1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rduino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20" y="4321396"/>
            <a:ext cx="1627928" cy="16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31694" y="4033060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haroni" panose="02010803020104030203" pitchFamily="2" charset="-79"/>
                <a:ea typeface="MingLiU" panose="02020509000000000000" pitchFamily="49" charset="-120"/>
                <a:cs typeface="Aharoni" panose="02010803020104030203" pitchFamily="2" charset="-79"/>
              </a:rPr>
              <a:t>Tools</a:t>
            </a:r>
            <a:endParaRPr lang="ko-KR" altLang="en-US" sz="3600" dirty="0">
              <a:latin typeface="Aharoni" panose="02010803020104030203" pitchFamily="2" charset="-79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3265386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25755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156700" y="305562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stCxn id="14" idx="0"/>
          </p:cNvCxnSpPr>
          <p:nvPr/>
        </p:nvCxnSpPr>
        <p:spPr>
          <a:xfrm flipV="1">
            <a:off x="6366990" y="2620045"/>
            <a:ext cx="0" cy="435575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065" y="3866347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일정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153" y="1633090"/>
            <a:ext cx="30196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96447" y="181687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81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kim minwoo\Desktop\테스트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4" y="5211217"/>
            <a:ext cx="4396563" cy="11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93260" y="200624"/>
            <a:ext cx="2561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일정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40150" y="1593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8" name="Picture 2" descr="C:\Users\kim minwoo\Desktop\테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5" y="354026"/>
            <a:ext cx="4396563" cy="488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im minwoo\Desktop\X테스트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51074"/>
            <a:ext cx="11620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6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4" idx="1"/>
          </p:cNvCxnSpPr>
          <p:nvPr/>
        </p:nvCxnSpPr>
        <p:spPr>
          <a:xfrm>
            <a:off x="0" y="3257550"/>
            <a:ext cx="61567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156700" y="305562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81731" y="2326526"/>
            <a:ext cx="36148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81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30598" y="1729739"/>
            <a:ext cx="3730804" cy="3582489"/>
          </a:xfrm>
          <a:prstGeom prst="rect">
            <a:avLst/>
          </a:prstGeom>
          <a:noFill/>
          <a:ln w="127000" cmpd="thickThin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66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  O  U</a:t>
            </a:r>
            <a:endParaRPr lang="ko-KR" altLang="en-US" sz="66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300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25755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9457" y="1883271"/>
            <a:ext cx="19415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가치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30236" y="305562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99077" y="1152545"/>
            <a:ext cx="1733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6021" y="3963075"/>
            <a:ext cx="347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36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43396" y="2178646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예상 일정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5463" y="1663364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486749" y="305562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31819" y="4165005"/>
            <a:ext cx="113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35022" y="305562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024349" y="3086100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42528" y="4693761"/>
            <a:ext cx="1822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차별성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화면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구조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기술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/>
          <p:cNvCxnSpPr>
            <a:stCxn id="14" idx="0"/>
          </p:cNvCxnSpPr>
          <p:nvPr/>
        </p:nvCxnSpPr>
        <p:spPr>
          <a:xfrm flipV="1">
            <a:off x="2040526" y="2706330"/>
            <a:ext cx="0" cy="34929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2" idx="2"/>
          </p:cNvCxnSpPr>
          <p:nvPr/>
        </p:nvCxnSpPr>
        <p:spPr>
          <a:xfrm flipV="1">
            <a:off x="4745312" y="3459480"/>
            <a:ext cx="0" cy="512445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25" idx="0"/>
          </p:cNvCxnSpPr>
          <p:nvPr/>
        </p:nvCxnSpPr>
        <p:spPr>
          <a:xfrm flipV="1">
            <a:off x="7234639" y="2736810"/>
            <a:ext cx="0" cy="34929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4" idx="2"/>
          </p:cNvCxnSpPr>
          <p:nvPr/>
        </p:nvCxnSpPr>
        <p:spPr>
          <a:xfrm flipV="1">
            <a:off x="9697039" y="3459480"/>
            <a:ext cx="0" cy="512445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90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25755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42467" y="4080124"/>
            <a:ext cx="3679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가치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76837" y="3079316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9494" y="1466705"/>
            <a:ext cx="2764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/>
          <p:cNvCxnSpPr>
            <a:stCxn id="14" idx="0"/>
          </p:cNvCxnSpPr>
          <p:nvPr/>
        </p:nvCxnSpPr>
        <p:spPr>
          <a:xfrm flipH="1" flipV="1">
            <a:off x="5781892" y="2582716"/>
            <a:ext cx="5235" cy="49660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3490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25755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43879" y="3157724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stCxn id="14" idx="0"/>
          </p:cNvCxnSpPr>
          <p:nvPr/>
        </p:nvCxnSpPr>
        <p:spPr>
          <a:xfrm flipV="1">
            <a:off x="6054169" y="2648025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76688" y="1730321"/>
            <a:ext cx="4780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6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41" y="3561584"/>
            <a:ext cx="5912518" cy="30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30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40150" y="1593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3711" y="188210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Project/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배경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480293121"/>
              </p:ext>
            </p:extLst>
          </p:nvPr>
        </p:nvGraphicFramePr>
        <p:xfrm>
          <a:off x="2020849" y="78657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67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40150" y="1593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3711" y="188210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Project/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배경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6916893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42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294534" y="188210"/>
            <a:ext cx="2705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Project/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가치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17" y="850978"/>
            <a:ext cx="7620000" cy="42862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10" y="5461442"/>
            <a:ext cx="9420292" cy="6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447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257550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843879" y="3157724"/>
            <a:ext cx="420580" cy="403860"/>
          </a:xfrm>
          <a:prstGeom prst="rect">
            <a:avLst/>
          </a:prstGeom>
          <a:solidFill>
            <a:schemeClr val="bg1"/>
          </a:solidFill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>
            <a:stCxn id="14" idx="0"/>
          </p:cNvCxnSpPr>
          <p:nvPr/>
        </p:nvCxnSpPr>
        <p:spPr>
          <a:xfrm flipV="1">
            <a:off x="6054169" y="2648025"/>
            <a:ext cx="0" cy="509699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76688" y="1730321"/>
            <a:ext cx="4780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6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6447" y="170536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Mangosteen</a:t>
            </a:r>
            <a:endParaRPr lang="ko-KR" altLang="en-US" sz="12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0306" y="3973324"/>
            <a:ext cx="34467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차별성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</a:t>
            </a: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화면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 결과물 구조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기술</a:t>
            </a:r>
            <a:endParaRPr lang="en-US" altLang="ko-K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623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786288" y="188210"/>
            <a:ext cx="406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Hello, </a:t>
            </a:r>
            <a:r>
              <a:rPr lang="en-US" altLang="ko-KR" sz="1600" spc="300" dirty="0" err="1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GrandMa</a:t>
            </a:r>
            <a:r>
              <a:rPr lang="en-US" altLang="ko-KR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3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차별성</a:t>
            </a:r>
            <a:endParaRPr lang="ko-KR" altLang="en-US" sz="1600" spc="3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48" y="1185945"/>
            <a:ext cx="4560896" cy="3006559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0" y="3870867"/>
            <a:ext cx="121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92" y="4349494"/>
            <a:ext cx="9183607" cy="16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50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212</Words>
  <Application>Microsoft Office PowerPoint</Application>
  <PresentationFormat>와이드스크린</PresentationFormat>
  <Paragraphs>80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맑은 고딕</vt:lpstr>
      <vt:lpstr>나눔스퀘어 Bold</vt:lpstr>
      <vt:lpstr>나눔스퀘어 ExtraBold</vt:lpstr>
      <vt:lpstr>Aharoni</vt:lpstr>
      <vt:lpstr>굴림</vt:lpstr>
      <vt:lpstr>MingLiU</vt:lpstr>
      <vt:lpstr>Arial</vt:lpstr>
      <vt:lpstr>2_Office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이유진</cp:lastModifiedBy>
  <cp:revision>63</cp:revision>
  <dcterms:created xsi:type="dcterms:W3CDTF">2017-05-16T13:07:52Z</dcterms:created>
  <dcterms:modified xsi:type="dcterms:W3CDTF">2018-03-15T19:58:47Z</dcterms:modified>
</cp:coreProperties>
</file>